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1" r:id="rId10"/>
    <p:sldId id="265" r:id="rId11"/>
    <p:sldId id="266" r:id="rId12"/>
    <p:sldId id="270" r:id="rId13"/>
    <p:sldId id="268" r:id="rId14"/>
    <p:sldId id="271" r:id="rId15"/>
    <p:sldId id="272" r:id="rId16"/>
    <p:sldId id="273" r:id="rId17"/>
    <p:sldId id="267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CC00"/>
    <a:srgbClr val="CC0000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47" d="100"/>
          <a:sy n="47" d="100"/>
        </p:scale>
        <p:origin x="4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4349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021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5903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760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69140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4167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280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79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5108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53730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6219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4E3919-C61D-47D7-9C22-83FB1E80F0B9}" type="datetimeFigureOut">
              <a:rPr lang="ko-KR" altLang="en-US" smtClean="0"/>
              <a:t>2019-12-17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5D66A-D1B9-4453-9270-2D5F466DD7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617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hluRkE8JwH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sz="9600" dirty="0" smtClean="0">
                <a:latin typeface="Bahnschrift Condensed" panose="020B0502040204020203" pitchFamily="34" charset="0"/>
              </a:rPr>
              <a:t>SMART MIRROR</a:t>
            </a:r>
            <a:endParaRPr lang="ko-KR" altLang="en-US" sz="9600" dirty="0">
              <a:latin typeface="Bahnschrift Condensed" panose="020B0502040204020203" pitchFamily="34" charset="0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여동엽</a:t>
            </a:r>
            <a:r>
              <a:rPr lang="en-US" altLang="ko-KR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	    </a:t>
            </a:r>
            <a:r>
              <a:rPr lang="ko-KR" altLang="en-US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윤재상</a:t>
            </a:r>
            <a:endParaRPr lang="ko-KR" altLang="en-US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689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</a:t>
            </a:r>
            <a:r>
              <a:rPr lang="ko-KR" altLang="en-US" b="1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달성목표</a:t>
            </a:r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결과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2734733" cy="4727575"/>
          </a:xfrm>
        </p:spPr>
        <p:txBody>
          <a:bodyPr>
            <a:normAutofit/>
          </a:bodyPr>
          <a:lstStyle/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날씨  </a:t>
            </a:r>
            <a:r>
              <a:rPr lang="en-US" altLang="ko-KR" sz="3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시간표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급식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뉴스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유튜브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얼굴인식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조명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보일러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사진 촬영</a:t>
            </a:r>
            <a:endParaRPr lang="ko-KR" altLang="en-US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" name="내용 개체 틀 2"/>
          <p:cNvSpPr txBox="1">
            <a:spLocks/>
          </p:cNvSpPr>
          <p:nvPr/>
        </p:nvSpPr>
        <p:spPr>
          <a:xfrm>
            <a:off x="3192990" y="1825624"/>
            <a:ext cx="4903259" cy="4727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3200" dirty="0" smtClean="0">
              <a:latin typeface="궁서" panose="02030600000101010101" pitchFamily="18" charset="-127"/>
              <a:ea typeface="궁서" panose="02030600000101010101" pitchFamily="18" charset="-127"/>
            </a:endParaRPr>
          </a:p>
          <a:p>
            <a:pPr marL="0" indent="0">
              <a:buNone/>
            </a:pPr>
            <a:endParaRPr lang="en-US" altLang="ko-KR" sz="3200" dirty="0">
              <a:latin typeface="궁서" panose="02030600000101010101" pitchFamily="18" charset="-127"/>
              <a:ea typeface="궁서" panose="02030600000101010101" pitchFamily="18" charset="-127"/>
            </a:endParaRPr>
          </a:p>
          <a:p>
            <a:pPr marL="0" indent="0">
              <a:buNone/>
            </a:pPr>
            <a:endParaRPr lang="en-US" altLang="ko-KR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buNone/>
            </a:pP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대신 </a:t>
            </a: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실검을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알려준다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안 했다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카메라를 안 샀다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조명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보일러 안 샀다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  <a:p>
            <a:pPr marL="0" indent="0">
              <a:buNone/>
            </a:pP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카메라를 안 샀다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5066" y="1397000"/>
            <a:ext cx="4876800" cy="487680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975" y="457468"/>
            <a:ext cx="5153025" cy="7257782"/>
          </a:xfrm>
          <a:prstGeom prst="rect">
            <a:avLst/>
          </a:prstGeom>
        </p:spPr>
      </p:pic>
      <p:cxnSp>
        <p:nvCxnSpPr>
          <p:cNvPr id="10" name="직선 연결선 9"/>
          <p:cNvCxnSpPr/>
          <p:nvPr/>
        </p:nvCxnSpPr>
        <p:spPr>
          <a:xfrm>
            <a:off x="1143000" y="4314825"/>
            <a:ext cx="1095375" cy="0"/>
          </a:xfrm>
          <a:prstGeom prst="line">
            <a:avLst/>
          </a:prstGeom>
          <a:ln w="76200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1143000" y="4876800"/>
            <a:ext cx="1457325" cy="0"/>
          </a:xfrm>
          <a:prstGeom prst="line">
            <a:avLst/>
          </a:prstGeom>
          <a:ln w="76200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1143000" y="5448300"/>
            <a:ext cx="2057400" cy="0"/>
          </a:xfrm>
          <a:prstGeom prst="line">
            <a:avLst/>
          </a:prstGeom>
          <a:ln w="76200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1143000" y="6019800"/>
            <a:ext cx="1562100" cy="0"/>
          </a:xfrm>
          <a:prstGeom prst="line">
            <a:avLst/>
          </a:prstGeom>
          <a:ln w="76200">
            <a:solidFill>
              <a:srgbClr val="CC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143000" y="3743325"/>
            <a:ext cx="733425" cy="0"/>
          </a:xfrm>
          <a:prstGeom prst="line">
            <a:avLst/>
          </a:prstGeom>
          <a:ln w="76200">
            <a:solidFill>
              <a:srgbClr val="D1CC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0317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4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8" presetClass="emph" presetSubtype="0" repeatCount="1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9" dur="2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8" presetClass="emph" presetSubtype="0" repeatCount="20000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1600000">
                                      <p:cBhvr>
                                        <p:cTn id="12" dur="1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1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xit" presetSubtype="3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0" dur="1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1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6600"/>
                            </p:stCondLst>
                            <p:childTnLst>
                              <p:par>
                                <p:cTn id="25" presetID="47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10" y="0"/>
            <a:ext cx="4210050" cy="686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39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587" y="-990600"/>
            <a:ext cx="5076825" cy="883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05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6168" y="-2079626"/>
            <a:ext cx="5849032" cy="1041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77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7836" y="0"/>
            <a:ext cx="3834971" cy="6858000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6404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실제 구동 화면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8732" y="-1030514"/>
            <a:ext cx="5019675" cy="897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8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실제 구동 화면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9469" y="-783545"/>
            <a:ext cx="5038725" cy="871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920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프로젝트 후기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7575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재상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다음부터 필름 관련된 프로젝트를 할 때 필름 </a:t>
            </a: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붙히는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법을 자세히 조사 해야겠다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덕트를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만질때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장갑을 껴야 한다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동엽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: 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그냥 컴퓨터와 거울을 따로 </a:t>
            </a: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쓰쟈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….</a:t>
            </a:r>
            <a:endParaRPr lang="en-US" altLang="ko-KR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179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luRkE8JwHM"/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-176742"/>
            <a:ext cx="10515600" cy="1325563"/>
          </a:xfrm>
        </p:spPr>
        <p:txBody>
          <a:bodyPr/>
          <a:lstStyle/>
          <a:p>
            <a:r>
              <a:rPr lang="ko-KR" altLang="en-US" b="1" dirty="0" smtClean="0"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참고한 디자인</a:t>
            </a:r>
            <a:endParaRPr lang="ko-KR" altLang="en-US" b="1" dirty="0"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69102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개발동기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공공시설 화장실에서 스마트미러를 본 후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우리학교에서도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매일 보는 거울에서 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일상적인 정보들을 보여주면 좋을 것 같아서 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/>
            </a:r>
            <a:b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시작한 프로젝트이다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ko-KR" altLang="en-US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4249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개발목표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351338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거울의 기능을 충족할 수 있는 스마트미러를 제작한다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사람들의 기본적인 관심사를 보여준다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음성인식을 통하여 여러가지 정보들을 보여준다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부가적인 기능을 추가하여 우리가 보여주고 싶은 내용을 넣는다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(open cv...)</a:t>
            </a:r>
            <a:endParaRPr lang="ko-KR" altLang="en-US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57283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사용한 물품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75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하프미러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필름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TV</a:t>
            </a:r>
          </a:p>
          <a:p>
            <a:pPr>
              <a:lnSpc>
                <a:spcPct val="100000"/>
              </a:lnSpc>
            </a:pP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라즈베리파이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3</a:t>
            </a:r>
          </a:p>
          <a:p>
            <a:pPr>
              <a:lnSpc>
                <a:spcPct val="100000"/>
              </a:lnSpc>
            </a:pP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나무판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00000"/>
              </a:lnSpc>
            </a:pP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1T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아크릴판 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X 2</a:t>
            </a:r>
          </a:p>
          <a:p>
            <a:pPr>
              <a:lnSpc>
                <a:spcPct val="100000"/>
              </a:lnSpc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철제 앵글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>
              <a:lnSpc>
                <a:spcPct val="100000"/>
              </a:lnSpc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마이크</a:t>
            </a:r>
            <a:endParaRPr lang="ko-KR" altLang="en-US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300" y="638177"/>
            <a:ext cx="7753350" cy="5709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79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물품 사용 계획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7575"/>
          </a:xfrm>
        </p:spPr>
        <p:txBody>
          <a:bodyPr>
            <a:normAutofit/>
          </a:bodyPr>
          <a:lstStyle/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아크릴에 </a:t>
            </a: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하프미러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필름을 깔끔하게 부착한다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나무를 이용하여 고정 구조물을 제작한다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아크릴을 화면 앞에 부착한다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514350" indent="-51435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카메라와 마이크를 설치한다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782347" y="2278741"/>
            <a:ext cx="5158248" cy="290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7461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실제 물품 사용 과정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7575"/>
          </a:xfrm>
        </p:spPr>
        <p:txBody>
          <a:bodyPr>
            <a:norm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아크릴에 </a:t>
            </a: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하프미러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필름을 깔끔하게 부착한다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en-US" altLang="ko-KR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필름 밑에 기포가 있다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 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마음에 안 든다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(1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 돌아간다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.)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아크릴을 고정 구조물을 제작한다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  <a:endParaRPr lang="en-US" altLang="ko-KR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시간이 지나며 필름 밑에 기포가 생겼다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모니터에 바로 필름을 부착한다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/>
          <a:srcRect t="13659" r="1554" b="35122"/>
          <a:stretch/>
        </p:blipFill>
        <p:spPr>
          <a:xfrm>
            <a:off x="8391218" y="3510116"/>
            <a:ext cx="3348498" cy="309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722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실제 물품 사용 과정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7575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6. 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액정과 필름 사이에 공간이 있어 필름에 굴곡이 생긴다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7. 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필름을 </a:t>
            </a: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베젤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밑에 넣는다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8. </a:t>
            </a:r>
            <a:r>
              <a:rPr lang="en-US" altLang="ko-KR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RPi</a:t>
            </a:r>
            <a:r>
              <a:rPr lang="ko-KR" altLang="en-US" sz="3200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지지대 위에 설치한다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.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9. 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마이크를 모니터에 고정한다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0" indent="0">
              <a:lnSpc>
                <a:spcPct val="200000"/>
              </a:lnSpc>
              <a:buNone/>
            </a:pP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5700" y="3032522"/>
            <a:ext cx="5480050" cy="308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565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b="1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개발 </a:t>
            </a:r>
            <a:r>
              <a:rPr lang="ko-KR" altLang="en-US" b="1" dirty="0" err="1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달성목표</a:t>
            </a:r>
            <a:endParaRPr lang="ko-KR" altLang="en-US" b="1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27575"/>
          </a:xfrm>
        </p:spPr>
        <p:txBody>
          <a:bodyPr>
            <a:normAutofit/>
          </a:bodyPr>
          <a:lstStyle/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날씨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시간표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급식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뉴스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유튜브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얼굴인식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조명</a:t>
            </a:r>
            <a:r>
              <a:rPr lang="en-US" altLang="ko-KR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보일러</a:t>
            </a:r>
            <a:endParaRPr lang="en-US" altLang="ko-KR" sz="3200" dirty="0" smtClean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sz="3200" dirty="0" smtClean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사진 촬영</a:t>
            </a:r>
            <a:endParaRPr lang="ko-KR" altLang="en-US" sz="3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8561" y="1206910"/>
            <a:ext cx="5238136" cy="52381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380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249</Words>
  <Application>Microsoft Office PowerPoint</Application>
  <PresentationFormat>와이드스크린</PresentationFormat>
  <Paragraphs>65</Paragraphs>
  <Slides>17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궁서</vt:lpstr>
      <vt:lpstr>나눔바른고딕</vt:lpstr>
      <vt:lpstr>나눔바른고딕 Light</vt:lpstr>
      <vt:lpstr>맑은 고딕</vt:lpstr>
      <vt:lpstr>Arial</vt:lpstr>
      <vt:lpstr>Bahnschrift Condensed</vt:lpstr>
      <vt:lpstr>Office 테마</vt:lpstr>
      <vt:lpstr>SMART MIRROR</vt:lpstr>
      <vt:lpstr>참고한 디자인</vt:lpstr>
      <vt:lpstr>개발동기</vt:lpstr>
      <vt:lpstr>개발목표</vt:lpstr>
      <vt:lpstr>사용한 물품</vt:lpstr>
      <vt:lpstr>물품 사용 계획</vt:lpstr>
      <vt:lpstr>실제 물품 사용 과정</vt:lpstr>
      <vt:lpstr>실제 물품 사용 과정</vt:lpstr>
      <vt:lpstr>개발 달성목표</vt:lpstr>
      <vt:lpstr>개발 달성목표 결과</vt:lpstr>
      <vt:lpstr>PowerPoint 프레젠테이션</vt:lpstr>
      <vt:lpstr>PowerPoint 프레젠테이션</vt:lpstr>
      <vt:lpstr>PowerPoint 프레젠테이션</vt:lpstr>
      <vt:lpstr>PowerPoint 프레젠테이션</vt:lpstr>
      <vt:lpstr>실제 구동 화면</vt:lpstr>
      <vt:lpstr>실제 구동 화면</vt:lpstr>
      <vt:lpstr>프로젝트 후기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MIRROR</dc:title>
  <dc:creator>Windows 사용자</dc:creator>
  <cp:lastModifiedBy>Windows 사용자</cp:lastModifiedBy>
  <cp:revision>7</cp:revision>
  <dcterms:created xsi:type="dcterms:W3CDTF">2019-12-17T06:25:30Z</dcterms:created>
  <dcterms:modified xsi:type="dcterms:W3CDTF">2019-12-17T07:57:23Z</dcterms:modified>
</cp:coreProperties>
</file>

<file path=docProps/thumbnail.jpeg>
</file>